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tt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.16</a:t>
            </a:r>
            <a:r xmlns:a="http://schemas.openxmlformats.org/drawingml/2006/main">
              <a:rPr lang="t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.Әр сүзнең</a:t>
            </a:r>
            <a:r xmlns:a="http://schemas.openxmlformats.org/drawingml/2006/main">
              <a:rPr lang="t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Сүз</a:t>
            </a:r>
            <a:r xmlns:a="http://schemas.openxmlformats.org/drawingml/2006/main">
              <a:rPr lang="t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 xmlns:a="http://schemas.openxmlformats.org/drawingml/2006/main">
              <a:rPr lang="t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Алла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t" altLang="ko-KR" sz="4000"/>
              <a:t>Алла Муса дип атады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Муса Алла тавышын ишеткәч, нәрсә күрде?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матур йөзем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болыт һәм күк күкрәү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куак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бүленгән диңгез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куак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25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400"/>
              <a:t>Гидеон һәм аның 300 кешесе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</a:t>
            </a:r>
            <a:r xmlns:a="http://schemas.openxmlformats.org/drawingml/2006/main">
              <a:rPr lang="t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/>
              <a:t>Ходай фәрештәсе Гидеонга күренгәч, ул: "Ходай сезнең белән, көчле сугышчы", - диде.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Судьялар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Хуҗаның фәрештәсе Гидеонга күренде һәм әйтте: "Алла сезнең белән, куәтле сугышчы". Алла аңа чык һәм кыр аша ышандырды.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аны чакырганына ышангач, ул Баалны һәм исраиллеләр табынган корбан китерү урынын җимерде.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Гидеонга Мидианлыларны җиңәр өчен сугышчылар сайларга кушты. Алла кушуы буенча, 300 кеше генә сайланган.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аңа һөҗүм итү өчен искиткеч план бирде. Алла аларга быргы һәм буш савытлар бирсен.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Төнлә Гидеон һәм аның 300 кешесе Алла биргән планны үтәделәр. Алар Мидианлыларга каршы сугышта җиңделәр.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Гидеон һәм аның 300 кешесе күп санлы Мидианлыларга каршы сугышта Алла боерыгына буйсынып җиңделәр.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Тормышымда җиңүнең сере - Аллага буйсыну.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200"/>
              <a:t>Алла?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rgbClr val="C00000"/>
                </a:solidFill>
              </a:rPr>
              <a:t>Алла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Ул - 300 кеше белән күп дошман гаскәрләрен җиңә алган Чиксез кодрәтле Алла.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Кайсысы Гидеон һәм аның 300 кешесе дошманын җиңәр өчен кулланылмаган?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савытлар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кылыч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факел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Ump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быргы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кылыч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Ходай карарга киткәнен күреп, Алла аны чакырды</a:t>
            </a:r>
          </a:p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куак эченнән,</a:t>
            </a:r>
          </a:p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"Муса! Муса!" Муса: "Менә мин", - диде.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Чыгыш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</a:t>
            </a:r>
            <a:r xmlns:a="http://schemas.openxmlformats.org/drawingml/2006/main">
              <a:rPr lang="t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/>
              <a:t>Ходай фәрештәсе Гидеонга күренгәч, ул: "Ходай сезнең белән, көчле сугышчы", - диде.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Судьялар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26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t" altLang="ko-KR" sz="4000"/>
              <a:t>Шимшон, көчле сугышчы.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Хатын малай тудырды һәм аңа Шимшон дип исем кушты. Ул үсте һәм Ходай аны фатихалады,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Судьялар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 лидерлары арасында Шимшон исемле җитәкче бар иде. Ул тумыштан Аллага аерылырга тиеш кеше иде.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Шимшон бик көчле сугышчы иде. Шимшон аркасында, филистиләр һәм аларны җәберләгән башка илләр исраиллеләрне җәберли алмады</a:t>
            </a:r>
            <a:r xmlns:a="http://schemas.openxmlformats.org/drawingml/2006/main">
              <a:rPr lang="tt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бүтән.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Аның көче чәчләреннән килде. Ләкин, алданганлыктан, аның чәчләре кырылган. Шулай итеп, ул көчен югалтты.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Шимшон кулга алынган һәм дошман көлгән. Тәкәбберлек аркасында алданганына үкенде.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Шимшон Аллага аны соңгы тапкыр ныгытуын сорады. Алла аның догасына җавап бирде һәм аңа ниһаять көч бирде.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Шимшон махсус мәрхәмәт һәм Алладан чакырылган кеше иде.</a:t>
            </a:r>
            <a:r xmlns:a="http://schemas.openxmlformats.org/drawingml/2006/main">
              <a:rPr lang="t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Ләкин, аның тәкәбберлеге аркасында,</a:t>
            </a:r>
          </a:p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ул аларның барысын да югалтты.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шулай ук Аллаһының яраткан балалары, алар Алла мәрхәмәтен һәм миссиясен алдылар.</a:t>
            </a:r>
            <a:r xmlns:a="http://schemas.openxmlformats.org/drawingml/2006/main">
              <a:rPr lang="t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Шуңа күрә без Алла Сүзе алдында басынкы булырга тиеш.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t" altLang="ko-KR" sz="3200"/>
              <a:t>Алла?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3600">
                <a:solidFill>
                  <a:srgbClr val="C00000"/>
                </a:solidFill>
              </a:rPr>
              <a:t>Алла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безнең җитди һәм дөрес догаларыбызны тыңлый һәм аларга җавап бирә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No.к.</a:t>
            </a:r>
            <a:r xmlns:a="http://schemas.openxmlformats.org/drawingml/2006/main">
              <a:rPr lang="t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t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.Әр сүзнең</a:t>
            </a:r>
            <a:r xmlns:a="http://schemas.openxmlformats.org/drawingml/2006/main">
              <a:rPr lang="t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Сүз</a:t>
            </a:r>
            <a:r xmlns:a="http://schemas.openxmlformats.org/drawingml/2006/main">
              <a:rPr lang="t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 xmlns:a="http://schemas.openxmlformats.org/drawingml/2006/main">
              <a:rPr lang="t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Алла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400"/>
              <a:t>Ун афәт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Шимшон көче каян килгән?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чәч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аягы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күз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чәч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Хатын малай тудырды һәм аңа Шимшон дип исем кушты. Ул үсте һәм Ходай аны фатихалады,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Судьялар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27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600"/>
              <a:t>Рут, затлы хатын-кыз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bg1">
                    <a:lumMod val="50000"/>
                  </a:schemeClr>
                </a:solidFill>
              </a:rPr>
              <a:t>Синең халкың минем халкым, синең Аллаң минем Аллам булыр.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Яһүд хатын-кыз Нагомиянең мәҗүсиләргә өйләнгән ике улы бар. Ләкин, аның ике улы үлде. Шулай итеп, ул ике тол килене белән калды.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Нагомия Яһүдиядәге өенә кире кайтырга булды. Ул ике килененә өенә кайтырга кушты. Ләкин, аның икенче килене туган авылына кире кайтмады, ләкин каенанасына ияреп Яһүдиядә яшәде.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 Нагомия белән яшәр өчен калган ашлыкны алырга тиеш иде, чөнки аның хуҗалык итәр өчен ире юк иде.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Боазныкы кырда калган ашлыкны җыя. Богаз аны затлы хатын дип уйлады һәм Рутка өйләнде.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Богаз Рут белән Нагомияне гаилә итеп кабул итте һәм бәхетле тормыш алып барды. Киләчәктә Давыт патша һәм Гайсә Богаз һәм Рут нәселеннән булганнар.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/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Рут мәҗүси булган. Ул яхшы һәм эчкерсез хатын иде, каенанасына яхшы хезмәт итте.</a:t>
            </a:r>
          </a:p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Шулай итеп, ул фатихаланды.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 шулай ук күршеләргә булышырга тиеш</a:t>
            </a:r>
          </a:p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Аллага гыйбадәт кылыгыз</a:t>
            </a:r>
          </a:p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яхшы һәм эчкерсез йөрәк белән.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Мисырлыларга кулымны сузып, аннан исраиллеләрне чыгаргач, мисырлылар минем Ходай икәнемне беләчәкләр.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Чыгыш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 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200"/>
              <a:t>Алла?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rgbClr val="C00000"/>
                </a:solidFill>
              </a:rPr>
              <a:t>Алла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тышкы кыяфәткә карамый, йөрәккә карый.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Ни өчен Нагомия Моабтан Яһүдиягә өенә кайтты?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чөнки ул авырды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чөнки ире үлде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чөнки аның ике улы үлде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чөнки ул гаиләсе белән танышырга теләгән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чөнки аның ике улы үлде 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bg1">
                    <a:lumMod val="50000"/>
                  </a:schemeClr>
                </a:solidFill>
              </a:rPr>
              <a:t>Синең халкың минем халкым, синең Аллаң минем Аллам булыр.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28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400"/>
              <a:t>Hannahанна догасы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Samuelәм Шамуил егете олы булып, Ходайга һәм кешеләргә яраклы булып үсүен дәвам итте.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Шамуил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Ханнаның улы булмаган. Шулай итеп, ул шулкадәр моңсу иде ки, ул Аллага дога кылды. "Әй, Алла әти, әгәр син миңа угыл бирсәң, мин аны гомере буе синең өчен бирермен."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аның догасын исенә төшерде һәм Hannahаннага Шамуил исемле улы бирде.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Hannahанна улына элек дога кылганда гыйбадәтханәдә Аллага табынырга биргән.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Шамуил гыйбадәтханәдә Аллага табынган. Ул кешеләрдән һәм Алладан бик күп мәрхәмәт алды.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Кечкенә Самуил яшь малай булып яхшы үсте. Соңрак, ул Алла тавышын тыңлаган пәйгамбәр булды.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Муса Алла боерыгын Мисыр патшасы фиргавенгә сөйләде. "Ходай болай ди: Минем халкымны җибәр, алар миңа табынсыннар өчен."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Hannahаннаның бөтен догасын тыңлады, аны исенә төшерде һәм аңа тулысынча җавап бирде.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безнең бөтен догаларыбызны тыңлый.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Шуңа күрә без дога кылырга тиеш</a:t>
            </a:r>
          </a:p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җитди һәм намуслы.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200"/>
              <a:t>Алла?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rgbClr val="C00000"/>
                </a:solidFill>
              </a:rPr>
              <a:t>Алла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безнең догабызны тыңлады һәм тугры җавап бирде.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</a:t>
            </a:r>
            <a:r xmlns:a="http://schemas.openxmlformats.org/drawingml/2006/main">
              <a:rPr lang="t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Ни өчен Hannahанна шулкадәр моңсу?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ашказаны авыртуы аркасында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Money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акча булмаганга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улы булмаганга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чөнки ул ямьсез иде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улы булмаганга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Samuelәм Шамуил егете олы булып, Ходайга һәм кешеләргә яраклы булып үсүен дәвам итте.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Шамуил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No.к.</a:t>
            </a:r>
            <a:r xmlns:a="http://schemas.openxmlformats.org/drawingml/2006/main">
              <a:rPr lang="t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400"/>
              <a:t>Шаул патша, Израильнең беренче патшасы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Ходай җавап бирде: "Аларны тыңлагыз һәм аларга патша бирегез". Шуннан соң Шамуил Исраил кешеләренә: "Барысы да үз шәһәренә кайталар", - диде.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Шамуил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"Безгә патша кирәк!" Израиль кешеләре Шамуилга алар өчен патша бирүне сорадылар.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"Мин сораганча мин аларга патша бирермен." Алла Шамуилга җавап бирде.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Шаулны Шамуилга җибәрде. Алла Шамуилга Израиль патшасы булыр өчен башына май салырга рөхсәт итте.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"Бу безнең җитәкчебез Шаул." Шамуил исраиллеләргә Алла Шаулны Израиль башлыгы итеп билгеләгәнен хәбәр итте.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"Берничек тә түгел! Алла кем ул? Мин алла “Фиргавен моны бик каты кире какты.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Башта Шаул исраиллеләрне Алла ихтыярына тугрылык белән җитәкләде. Ләкин ул тәкәбберлеге һәм горурлыгы аркасында Алла ихтыярына хыянәт иткән начар патша булды.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Башта Шаул басынкы иде.</a:t>
            </a:r>
          </a:p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Ләкин, ул патша булгач,</a:t>
            </a:r>
          </a:p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ул инде Алла ихтыярына буйсынмады.</a:t>
            </a:r>
          </a:p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Ул тәкәббер һәм комсыз булып китте.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Атагыз Алла сезне күтәргәндә сез һәрвакыт басынкы булырга тиеш.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200"/>
              <a:t>Алла?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rgbClr val="C00000"/>
                </a:solidFill>
              </a:rPr>
              <a:t>Алла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басынкыларны ярата,</a:t>
            </a:r>
          </a:p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горурларны кире кага.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Исраиллеләр Шамуилдан нәрсә сорадылар?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ризык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патша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Алла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Сүзе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йорт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патша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Ходай җавап бирде: "Аларны тыңлагыз һәм аларга патша бирегез". Шуннан соң Шамуил Исраил кешеләренә: "Барысы да үз шәһәренә кайталар", - диде.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Шамуил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No.к.</a:t>
            </a:r>
            <a:r xmlns:a="http://schemas.openxmlformats.org/drawingml/2006/main">
              <a:rPr lang="t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/>
              <a:t>Яшь малай, Голиафны үтергән Дэвид</a:t>
            </a:r>
            <a:r xmlns:a="http://schemas.openxmlformats.org/drawingml/2006/main">
              <a:rPr lang="tt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Давыт филистигә әйтте: "Син миңа кылыч, сөңге һәм сөңге белән каршы киләсең, ләкин мин сиңа каршы чыккан Исраил гаскәрләре Алласы Чиксез кодрәтле Ходай исеме белән каршы киләм.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Шамуил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Филистиләр лагерендә Голиаф дигән гигант солдат бар иде. Ул сугыш башлау белән Алла исемен хурлады.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Аны куркытканга, аңа каршы сугышырга беркем дә батырчылык итмәде.</a:t>
            </a:r>
          </a:p>
          <a:p>
            <a:r xmlns:a="http://schemas.openxmlformats.org/drawingml/2006/main">
              <a:rPr lang="t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Ул вакытта, яшь малай, Давыт Шаул патшага: "Мин аның белән сугышырмын", - диде.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«Алла минем белән булса, мин аны җиңә алам».</a:t>
            </a:r>
          </a:p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Давыт Голиафка биш шома таш белән килде.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Муса Аллага дога кылды. "Хуҗам, зинһар, миңа моннан соң нәрсә эшләвеңне әйт."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Давыт аңа каршы кылыч һәм сөңге белән килгән Голиафка әйтте. "Мин сезнең белән Ходай исеме белән көрәшәм!"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Давыт таш ыргытты һәм маңгаена Голиафны кыйнады.</a:t>
            </a:r>
          </a:p>
          <a:p>
            <a:r xmlns:a="http://schemas.openxmlformats.org/drawingml/2006/main">
              <a:rPr lang="t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Давыт бу ярдәмдә Алла ярдәме белән җиңде.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Израиль солдатлары курка</a:t>
            </a:r>
            <a:r xmlns:a="http://schemas.openxmlformats.org/drawingml/2006/main">
              <a:rPr lang="t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гигант Голиаф. Алар аңардан курыктылар.</a:t>
            </a:r>
          </a:p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Ләкин, Алла яклавына ышанган Давыт аңа каршы кыю көрәште һәм аны җиңде.</a:t>
            </a:r>
          </a:p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Алла һәрвакыт безне яклый дип ышанырга тиеш. Алла безне теләсә нинди шартларда яклаячагына ышанып кыю була алабыз.</a:t>
            </a:r>
          </a:p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Аллага ышанудан килгән батырлык теләсә нинди куркуны җиңә ала.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200"/>
              <a:t>Алла?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rgbClr val="C00000"/>
                </a:solidFill>
              </a:rPr>
              <a:t>Алла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аның өчен көрәшүчеләргә җиңү бирә.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/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Давыт Голиафка нәрсә ыргыткан?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Ord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кылыч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сөңге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калкан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таш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Давыт филистигә әйтте: "Син миңа кылыч, сөңге һәм сөңге белән каршы киләсең, ләкин мин сиңа каршы чыккан Исраил гаскәрләре Алласы Чиксез кодрәтле Ходай исеме белән каршы киләм.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Шамуил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бөтен Мисыр җирендә ун афәт җибәрде. Мисыр халкы һәм фиргавен чын Алла кем икәнен белделәр.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"Муса, хәзер бөтен Исраил белән Мисырдан чык." Фиргавен аларны җибәрүдән башка чара калмады.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Фиргавен үзен Аллага игътибар итмәүдә иң көчлесе дип уйлады.</a:t>
            </a:r>
            <a:r xmlns:a="http://schemas.openxmlformats.org/drawingml/2006/main">
              <a:rPr lang="tt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Шулай итеп, ул зур афәтләр астында булырга тиеш иде.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 Алла түгел, Чиксез кодрәт Иясе дип танырга тиеш.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Ходай карарга киткәнен күреп, Алла аны чакырды</a:t>
            </a:r>
          </a:p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куак эченнән,</a:t>
            </a:r>
          </a:p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"Муса! Муса!" Муса: "Менә мин", - диде.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Чыгыш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200"/>
              <a:t>Алла?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rgbClr val="C00000"/>
                </a:solidFill>
              </a:rPr>
              <a:t>Алла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- төрле потлар яки башка ялган илаһлар.</a:t>
            </a:r>
          </a:p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тере һәм үзенең куәтле көче белән эшли.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Мисыр өстендә ничә афәт җибәрде?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җиде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унике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ун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Мисырлыларга кулымны сузып, аннан исраиллеләрне чыгаргач, мисырлылар минем Ходай икәнемне беләчәкләр.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Чыгыш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 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NOК. 18</a:t>
            </a:r>
            <a:r xmlns:a="http://schemas.openxmlformats.org/drawingml/2006/main">
              <a:rPr lang="t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400"/>
              <a:t>Болыт баганасы</a:t>
            </a:r>
          </a:p>
          <a:p>
            <a:pPr xmlns:a="http://schemas.openxmlformats.org/drawingml/2006/main" algn="ctr"/>
            <a:r xmlns:a="http://schemas.openxmlformats.org/drawingml/2006/main">
              <a:rPr lang="tt" altLang="ko-KR" sz="4400"/>
              <a:t>һәм ут баганасы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Көндез Ходай болыт баганасында алардан алда бара, төнлә яктылык бирер өчен ут баганасында, алар көне-төне сәяхәт итә алалар.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Чыгыш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Израиль халкы Мисырда 430 ел яшәгән. 430 ел азагында алар вәгъдә ителгән җир-Кәнганга кире Мисырга киттеләр.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"Ничек без дөрес юлны таба алабыз?", "Әгәр без начар кешеләрне очратсак, нәрсә булыр?" Алар бик борчылдылар.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вакытта, Алла аларга җитәкчелек иткәнен күрсәтте. Бу болыт баганасы иде.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Төнлә ул ут баганасына әверелде. Шулай итеп, Алла аларны көне-төне җитәкләде.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"Без курыкмыйбыз, чөнки Алла безнең белән!" Израиль халкы болыт баганасы һәм ут баганасы белән җитәкчелек иткәне өчен Аллага шөкер итте.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Көннәрдән бер көнне, Муса мисырлыларның исраиллеләрне кыйнауларын күреп, ачуы чыкты, үз халкы ягында булды һәм мисырлыларны үтерде.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</a:t>
            </a:r>
            <a:r xmlns:a="http://schemas.openxmlformats.org/drawingml/2006/main">
              <a:rPr lang="t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Күпчелек исраиллеләр куркыныч чүл аша узгач, Алла аларга болыт баганасы һәм ут баганасы белән җитәкчелек иткәнен һәм яклаганын күрсәтте.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Хәзер, Алла минем белән һәм мине яклый. Әйдәгез Аллага шөкер итик.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200"/>
              <a:t>Алла?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rgbClr val="C00000"/>
                </a:solidFill>
              </a:rPr>
              <a:t>Алла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һәрвакыт безнең белән.</a:t>
            </a:r>
          </a:p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Ул безне көне-төне саклый.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 халкы Мисырдан киткәч, Алла аларны нәрсә белән җитәкләде?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баганасы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һәм ут баганасы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кош һәм балык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кояш һәм ай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эт һәм мәче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баганасы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һәм ут баганасы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Көндез Ходай болыт баганасында алардан алда бара, төнлә яктылык бирер өчен ут баганасында, алар көне-төне сәяхәт итә алалар.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Чыгыш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19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400"/>
              <a:t>Исраиллеләр коры җирдә бүленгән диңгез аша узалар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Шуннан соң Муса кулын диңгез өстенә сузды, һәм төне буе Ходай диңгезне көчле көнчыгыш җиле белән куып җибәрде һәм аны коры җиргә әйләндерде. Сулар бүленде,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Чыгыш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Муса белән исраиллеләр Кәнганга барганда Кызыл диңгез белән очраштылар.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Мисыр исраиллеләрне кабат тотарга тотынды.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Аннары, искиткеч вакыйга булды! Алла Кызыл диңгезне бүлергә рөхсәт итте һәм исраиллеләр коры җирдә йөрделәр.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Мисыр солдатлары аларны куып бардылар, ләкин диңгез кабат кайтты, бөтен Мисыр солдатлары диңгезгә ташланды. Аларның берсе дә исән калмады.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Фиргавен моны ишеткәч, Муса аннан курка һәм Мисыр сараеннан кача һәм Мидиан чүленә яшәргә китә.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Безне коткарганы өчен Аллага рәхмәт! Барлык исраиллеләр дә шатланып җырладылар.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исраиллеләрне өметсез хәлдән коткарды.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Мин дә гөнаһ аркасында үләргә тиеш идем, ләкин Алла Гайсәне коткарырга җибәрде!</a:t>
            </a:r>
          </a:p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мине мәңгелек үлемнән коткарды!</a:t>
            </a:r>
          </a:p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Әй, Алла әти, бик зур рәхмәт!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200"/>
              <a:t>Алла?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rgbClr val="C00000"/>
                </a:solidFill>
              </a:rPr>
              <a:t>Алла.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- үз халкын искиткеч юл белән коткаручы.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Исраиллеләр Кызыл диңгез аша ничек үттеләр?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аларга зур көймә җибәрде.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аларга диңгез суында йөрергә рөхсәт бирде.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Кызыл диңгезне бүлде һәм аларга йөрергә рөхсәт бирде</a:t>
            </a:r>
          </a:p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коры җир.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аларга диңгез өстендә очарга рөхсәт бирде.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Алла Кызыл диңгезне бүлде һәм аларга йөрергә рөхсәт бирде</a:t>
            </a:r>
          </a:p>
          <a:p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коры җир.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Шуннан соң Муса кулын диңгез өстенә сузды, һәм төне буе Ходай диңгезне көчле көнчыгыш җиле белән куып җибәрде һәм аны коры җиргә әйләндерде. Сулар бүленде,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Чыгыш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No.20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600"/>
              <a:t>Ит җибәрүче Алла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bg1">
                    <a:lumMod val="50000"/>
                  </a:schemeClr>
                </a:solidFill>
              </a:rPr>
              <a:t>"Мин исраиллеләрнең зарлануларын ишеттем. Аларга әйтегез:" Караңгы төшкәч сез ит ашарсыз, иртә белән сез икмәк белән тутырырсыз. Шул вакытта сез минем Ходай сезнең Аллагыз икәнегезне белерсез. 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Чыгыш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Исраиллеләрнең чүлдә ризыгы юк иде. Аннары алар Мусага һәм Аллага зарландылар.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Шуннан соң Ходай Мусага әйтте. "Мин сезнең өчен күктән ризык җибәрермен."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Иртә белән чүл төбендә аяз кебек нечкә кисәкләр пәйда булды.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Муса 40 ел көтүче булып яшәде һәм ахырда аңа 80 яшь булды.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Кич белән бөдрә килеп төште һәм лагерьны каплады. Аларны җыйдылар, пешерделәр һәм ашадылар. Алар чүлдә дә ач булмады.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"Рәхмәт, Алла!" Муса һәм исраиллеләр Аллаһның кодрәтле көченә гаҗәпләнделәр.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үз халкына көндәлек ризыкны искиткеч юл белән тәэмин итте, хәтта чүлдә дә таба алмаган чүлдә.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 ышанабыз, Алла безгә кирәкле юлларын тугры юл белән бирәчәк.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200"/>
              <a:t>Алла?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rgbClr val="C00000"/>
                </a:solidFill>
              </a:rPr>
              <a:t>Алла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Ул искиткеч Алла, безнең ихтыяҗларыбызны алдан белә һәм аларга үзенең гаҗәеп юлы белән тәэмин итә.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ач булган кешеләргә нәрсә биргән?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Манна һәм бөдрә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Икмәк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һәм сөт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Ит һәм су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Дөге һәм аш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Na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Манна һәм бөдрә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bg1">
                    <a:lumMod val="50000"/>
                  </a:schemeClr>
                </a:solidFill>
              </a:rPr>
              <a:t>"Мин исраиллеләрнең зарлануларын ишеттем. Аларга әйтегез:" Караңгы төшкәч сез ит ашарсыз, иртә белән сез икмәк белән тутырырсыз. Шул вакытта сез минем Ходай сезнең Аллагыз икәнегезне белерсез. 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Чыгыш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No.к.</a:t>
            </a:r>
            <a:r xmlns:a="http://schemas.openxmlformats.org/drawingml/2006/main">
              <a:rPr lang="t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t" altLang="ko-KR" sz="4000"/>
              <a:t>Ун әмер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Муса Ходай белән кырык көн кырык төн ашамыйча булды</a:t>
            </a:r>
          </a:p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икмәк яки эчә торган су. Ул планшетларга килешү сүзләрен - Ун әмер язды.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Чыгыш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 кешеләре Хореб тавына (Синай тавы) килеп җиттеләр. Мон Синайда (Хореб тавы) Ходай Тәгаләнең даны тулы иде.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Мусага: "Тау янына килегез", - диде. Муса Алла тавына менде.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Көннәрдән бер көнне Алла аны янган куак эчендә чакырды һәм аңа әйтте. "Мин сезне фиргавенгә җибәрәм, минем халкымны Исраилне Мисырдан коткару өчен."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Ходай Алла Хореб тавында очрашты.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Мусага таш такталар бирде. Алла Исраиллеләргә Ун әмерне үтәү өчен кануннар һәм боерыклар язган.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"Рәхмәт, Ходаем, безгә законнар биргәнең өчен."</a:t>
            </a:r>
          </a:p>
          <a:p>
            <a:r xmlns:a="http://schemas.openxmlformats.org/drawingml/2006/main">
              <a:rPr lang="t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Муса уйлады: "Мин бу кыйммәтле Ун әмерне җиткерермен һәм өйрәтермен".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Ун әмер - Алла безнең тормыш өчен биргән кыйммәтле кагыйдәләр.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Алла кануннарын үтәгәндә, Алла безнең тормыш белән риза булыр.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t" altLang="ko-KR" sz="3200"/>
              <a:t>Алла?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3600">
                <a:solidFill>
                  <a:srgbClr val="C00000"/>
                </a:solidFill>
              </a:rPr>
              <a:t>Алла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безгә законнарны һәм Ун әмер бирде.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безгә тезис законнары һәм боерыклары аша безгә хәбәр итте.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Ун әмерне кайда язган?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Агач планшет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Ud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Пычрак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планшет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Кәгазь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Таш планшет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Таш планшет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Муса Ходай белән кырык көн кырык төн ашамыйча булды</a:t>
            </a:r>
          </a:p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икмәк яки эчә торган су. Ул планшетларга килешү сүзләрен - Ун әмер язды.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Чыгыш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22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400"/>
              <a:t>Алтын бозау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bg1">
                    <a:lumMod val="50000"/>
                  </a:schemeClr>
                </a:solidFill>
              </a:rPr>
              <a:t>Ул биргәннәрне алып, аны потка әйләндерде</a:t>
            </a:r>
          </a:p>
          <a:p>
            <a:r xmlns:a="http://schemas.openxmlformats.org/drawingml/2006/main">
              <a:rPr lang="tt" altLang="ko-KR" sz="3600">
                <a:solidFill>
                  <a:schemeClr val="bg1">
                    <a:lumMod val="50000"/>
                  </a:schemeClr>
                </a:solidFill>
              </a:rPr>
              <a:t>корал белән ясалган бозау. Шуннан соң әйттеләр: "Бу, синең илаһларың, Исраил, сине Мисырдан алып чыккан".</a:t>
            </a:r>
          </a:p>
          <a:p>
            <a:r xmlns:a="http://schemas.openxmlformats.org/drawingml/2006/main">
              <a:rPr lang="tt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Чыгыш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Муса Таудан бик озак төшмәгәч, алар үзләрен уңайсыз хис иттеләр. "Безгә Муса урынына илаһыбыз кирәк".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Муса Мисырга кайтты, үз халкын коткару өчен, Алла биргән таягын тотып исраиллеләрне.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Шулай итеп, алар алтын бозау ясадылар һәм аларны алып барыр өчен алласы булып табындылар.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Ун әмер белән төшкән Муса бик ачуланды.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аларга ачуы чыккан. "Мин аларны юк итәрмен. Шул вакытта мин сезне бөек халык итәрмен. 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Ләкин, Муса Алладан аларны җитди кичерүен сорады. Алла Мусаның догасын ишетте һәм аларны кичерде.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</a:t>
            </a:r>
            <a:r xmlns:a="http://schemas.openxmlformats.org/drawingml/2006/main">
              <a:rPr lang="tt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иң нәфрәт иткән нәрсә - аның урынына бүтән илаһларга табыну.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Сез үзегез өчен бернинди пот та ясамассыз.</a:t>
            </a:r>
          </a:p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Ни генә булмасын, сез аларга табынмагыз һәм аларга табынмагыз.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rgbClr val="FF0000"/>
                </a:solidFill>
              </a:rPr>
              <a:t>Алла?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rgbClr val="C00000"/>
                </a:solidFill>
              </a:rPr>
              <a:t>Алла…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потларга табынуны нәфрәт итә.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Исраиллеләр гөнаһ эшләгән өчен нинди пот ясаганнар?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Алтын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Бөркет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Алтын бозау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Көмеш бозау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Көмеш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Бөркет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Алтын бозау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bg1">
                    <a:lumMod val="50000"/>
                  </a:schemeClr>
                </a:solidFill>
              </a:rPr>
              <a:t>Ул биргәннәрне алып, аны потка әйләндерде</a:t>
            </a:r>
          </a:p>
          <a:p>
            <a:r xmlns:a="http://schemas.openxmlformats.org/drawingml/2006/main">
              <a:rPr lang="tt" altLang="ko-KR" sz="3600">
                <a:solidFill>
                  <a:schemeClr val="bg1">
                    <a:lumMod val="50000"/>
                  </a:schemeClr>
                </a:solidFill>
              </a:rPr>
              <a:t>корал белән ясалган бозау. Шуннан соң әйттеләр: "Бу, синең илаһларың, Исраил, сине Мисырдан алып чыккан".</a:t>
            </a:r>
          </a:p>
          <a:p>
            <a:r xmlns:a="http://schemas.openxmlformats.org/drawingml/2006/main">
              <a:rPr lang="tt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Чыгыш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23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400"/>
              <a:t>Чүлдә Алла йорты (чатыр)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bg1">
                    <a:lumMod val="50000"/>
                  </a:schemeClr>
                </a:solidFill>
              </a:rPr>
              <a:t>Чатыр, Шаһит чатыры куелган көнне, болыт аны каплады. Кичтән иртәгә чатыр өстендәге болыт ут кебек иде.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Саннар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Мусаны 80 яшендә исраиллеләрнең лидеры дип атады.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планы безнекеннән аерылып тора, ләкин аның планы һәрвакыт камил.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Алла планы камил дип ышанырга тиеш һәм без аңа бәйле булырга тиеш.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Мусага чатыр - Алла йорты ясарга кушты.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чатыр турында - аның формасы һәм аңа әзер булырга тиеш булган бар нәрсәне сөйләде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Godәм Алла аларга чатырда Аллага табынганда һәр мәкаләне ничек кулланырга икәнен хәбәр итте.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Муса һәм исраиллеләр Алла кушуы буенча чатырны - Алла йорты ясадылар.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Чатыр корылган көнне, Алла данын күрсәткән болыт аны каплады. Чатыр Аллаһының исраиллеләр белән булуын күрсәтүче билге иде.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исраиллеләргә чатырны - Алла йорты итәргә рөхсәт бирде, һәм аларны чатыр белән үзәк итеп яшәргә рөхсәт итте.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 Алла белән акылыбызның һәм тормышның үзәге булырга тиеш.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rgbClr val="FF0000"/>
                </a:solidFill>
              </a:rPr>
              <a:t>Алла?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rgbClr val="C00000"/>
                </a:solidFill>
              </a:rPr>
              <a:t>Алла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безнең белән яши, безнең белән йөри, безне алып бара һәм безнең белән сөйләшә.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исраиллеләргә нәрсә ясарга рөхсәт итте?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Алтын бозау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Ун әмер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Сарай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Чатыр - Алла йорты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Чатыр - Алла йорты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bg1">
                    <a:lumMod val="50000"/>
                  </a:schemeClr>
                </a:solidFill>
              </a:rPr>
              <a:t>Чатыр, Шаһит чатыры куелган көнне, болыт аны каплады. Кичтән иртәгә чатыр өстендәге болыт ут кебек иде.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Саннар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24</a:t>
            </a:r>
            <a:r xmlns:a="http://schemas.openxmlformats.org/drawingml/2006/main">
              <a:rPr lang="t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.Әр сүзнең</a:t>
            </a:r>
            <a:r xmlns:a="http://schemas.openxmlformats.org/drawingml/2006/main">
              <a:rPr lang="t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сүз</a:t>
            </a:r>
            <a:r xmlns:a="http://schemas.openxmlformats.org/drawingml/2006/main">
              <a:rPr lang="t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 xmlns:a="http://schemas.openxmlformats.org/drawingml/2006/main">
              <a:rPr lang="t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Алла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400"/>
              <a:t>Әрихә җимерелде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t" altLang="ko-KR" sz="3200"/>
              <a:t>Алла?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3600">
                <a:solidFill>
                  <a:srgbClr val="C00000"/>
                </a:solidFill>
              </a:rPr>
              <a:t>Алла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безне үзенең камил планнары белән алып бара. Алла планнарында хаталар юк.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Sevenиденче тапкыр руханилар быргы кычкырганда, Ешуа халыкка: "Кычкыр! Чөнки Ходай сиңа шәһәр бирде!"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Ешуа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Исраиллеләр вәгъдә ителгән җиргә керергә теләделәр. Ләкин зур сарай булган Әрихә аларның юлларын япты.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аларның лидеры булган Ешуага Әрихәне ничек җимерергә кушты.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Исраиллеләр Алла кушуы буенча җиде көн Әрихә стенасы буйлап йөрделәр.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Алты көн дивар буйлап йөргәндә, көн саен бер тапкыр, Әрихә бер дюйм да хәрәкәт итмәде.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Seventhиденче көнне алар җиде тапкыр әйләнделәр. Seventhиденче тапкыр алар каты кычкырдылар, стена җимерелде.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Исраиллеләр үз көче белән Әрихәне юк итә алмады. Ләкин Алла Әрихәне алар өчен үз көче белән юк итте.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Исраиллеләр Аллага буйсынып җиңүне яуладылар.</a:t>
            </a:r>
          </a:p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Әйдәгез, тормышыбызны Аллага буйсынып яшәик.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Безне җиңгән өчен Аллага рәхмәт әйтик!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3200"/>
              <a:t>Алла?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rgbClr val="C00000"/>
                </a:solidFill>
              </a:rPr>
              <a:t>Алла 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үзенең бөек көче белән үз халкына җиңү бирә.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Ул oryиңү Алласы!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Ешуага Әрихәне җимерергә нәрсә кушты?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Seven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sevenиде көн Әрихәгә таш ыргыту.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Әрихә өчен җиде көн дога кылыгыз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Әрихә өчен җиде көн мактау җырлагыз.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Әрихә стенасын җиде көн дәвамында</a:t>
            </a:r>
          </a:p>
          <a:p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соңгы көн көчле кычкыр.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Jer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Әрихә стенасын җиде көн дәвамында</a:t>
            </a:r>
          </a:p>
          <a:p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соңгы көн көчле кычкыр.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Sevenиденче тапкыр руханилар быргы кычкырганда, Ешуа халыкка: "Кычкыр! Чөнки Ходай сиңа шәһәр бирде!"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Ешуа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